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43"/>
  </p:notesMasterIdLst>
  <p:handoutMasterIdLst>
    <p:handoutMasterId r:id="rId44"/>
  </p:handoutMasterIdLst>
  <p:sldIdLst>
    <p:sldId id="258" r:id="rId18"/>
    <p:sldId id="259" r:id="rId19"/>
    <p:sldId id="260" r:id="rId20"/>
    <p:sldId id="261" r:id="rId21"/>
    <p:sldId id="262" r:id="rId22"/>
    <p:sldId id="263" r:id="rId23"/>
    <p:sldId id="264" r:id="rId24"/>
    <p:sldId id="265" r:id="rId25"/>
    <p:sldId id="266" r:id="rId26"/>
    <p:sldId id="267" r:id="rId27"/>
    <p:sldId id="270" r:id="rId28"/>
    <p:sldId id="271" r:id="rId29"/>
    <p:sldId id="272" r:id="rId30"/>
    <p:sldId id="273" r:id="rId31"/>
    <p:sldId id="278" r:id="rId32"/>
    <p:sldId id="279" r:id="rId33"/>
    <p:sldId id="280" r:id="rId34"/>
    <p:sldId id="281" r:id="rId35"/>
    <p:sldId id="274" r:id="rId36"/>
    <p:sldId id="275" r:id="rId37"/>
    <p:sldId id="276" r:id="rId38"/>
    <p:sldId id="277" r:id="rId39"/>
    <p:sldId id="282" r:id="rId40"/>
    <p:sldId id="283" r:id="rId41"/>
    <p:sldId id="284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Good, Good Father" id="{5E8336DA-FB96-41F9-AD83-EACC985610B3}">
          <p14:sldIdLst>
            <p14:sldId id="258"/>
          </p14:sldIdLst>
        </p14:section>
        <p14:section name="Verse 1" id="{9FA77F67-2387-46D9-8459-0F6AA27C3F6D}">
          <p14:sldIdLst>
            <p14:sldId id="259"/>
            <p14:sldId id="260"/>
            <p14:sldId id="261"/>
          </p14:sldIdLst>
        </p14:section>
        <p14:section name="Chorus" id="{8819FEE8-0675-4B78-A117-5A2B829CAF6A}">
          <p14:sldIdLst>
            <p14:sldId id="262"/>
            <p14:sldId id="263"/>
            <p14:sldId id="264"/>
          </p14:sldIdLst>
        </p14:section>
        <p14:section name="Verse 2" id="{F6352091-EE96-4E85-926A-4566749C3FE0}">
          <p14:sldIdLst>
            <p14:sldId id="265"/>
            <p14:sldId id="266"/>
            <p14:sldId id="267"/>
          </p14:sldIdLst>
        </p14:section>
        <p14:section name="Chorus" id="{40BF7094-FBFD-4E6A-B338-2BE3765EAF50}">
          <p14:sldIdLst>
            <p14:sldId id="270"/>
            <p14:sldId id="271"/>
            <p14:sldId id="272"/>
          </p14:sldIdLst>
        </p14:section>
        <p14:section name="Bridge" id="{4EE6894A-0C66-43B4-922E-21DD2003537A}">
          <p14:sldIdLst>
            <p14:sldId id="273"/>
            <p14:sldId id="278"/>
          </p14:sldIdLst>
        </p14:section>
        <p14:section name="Chorus" id="{413E8C42-62A1-4CEE-BA06-43736D73C021}">
          <p14:sldIdLst>
            <p14:sldId id="279"/>
            <p14:sldId id="280"/>
            <p14:sldId id="281"/>
          </p14:sldIdLst>
        </p14:section>
        <p14:section name="Verse 3" id="{54E9C4CC-4CE0-4DBC-BF43-2ED79C99958F}">
          <p14:sldIdLst>
            <p14:sldId id="274"/>
            <p14:sldId id="275"/>
            <p14:sldId id="276"/>
            <p14:sldId id="277"/>
          </p14:sldIdLst>
        </p14:section>
        <p14:section name="Chorus" id="{EAD9B50C-2CBC-45AB-AD35-913BA9F0C486}">
          <p14:sldIdLst>
            <p14:sldId id="282"/>
            <p14:sldId id="283"/>
            <p14:sldId id="28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9558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slide" Target="slides/slide22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slide" Target="slides/slide25.xml"/><Relationship Id="rId47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slide" Target="slides/slide23.xml"/><Relationship Id="rId45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Relationship Id="rId46" Type="http://schemas.openxmlformats.org/officeDocument/2006/relationships/viewProps" Target="viewProps.xml"/><Relationship Id="rId20" Type="http://schemas.openxmlformats.org/officeDocument/2006/relationships/slide" Target="slides/slide3.xml"/><Relationship Id="rId41" Type="http://schemas.openxmlformats.org/officeDocument/2006/relationships/slide" Target="slides/slide2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Good, Good Father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Because You know just what we need</a:t>
            </a:r>
          </a:p>
          <a:p>
            <a:r>
              <a:rPr lang="en-US" dirty="0"/>
              <a:t>before we say a word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Good, Good Father</a:t>
            </a:r>
          </a:p>
        </p:txBody>
      </p:sp>
    </p:spTree>
    <p:extLst>
      <p:ext uri="{BB962C8B-B14F-4D97-AF65-F5344CB8AC3E}">
        <p14:creationId xmlns:p14="http://schemas.microsoft.com/office/powerpoint/2010/main" val="3874966746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You're a good, good father</a:t>
            </a:r>
          </a:p>
          <a:p>
            <a:r>
              <a:rPr lang="en-US" dirty="0"/>
              <a:t>It's who You are,</a:t>
            </a:r>
          </a:p>
          <a:p>
            <a:r>
              <a:rPr lang="en-US" dirty="0"/>
              <a:t>it's who You are,</a:t>
            </a:r>
          </a:p>
          <a:p>
            <a:r>
              <a:rPr lang="en-US" dirty="0"/>
              <a:t>it's who You are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Good, Good Father</a:t>
            </a:r>
          </a:p>
        </p:txBody>
      </p:sp>
    </p:spTree>
    <p:extLst>
      <p:ext uri="{BB962C8B-B14F-4D97-AF65-F5344CB8AC3E}">
        <p14:creationId xmlns:p14="http://schemas.microsoft.com/office/powerpoint/2010/main" val="3415314536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I'm loved by you</a:t>
            </a:r>
          </a:p>
          <a:p>
            <a:r>
              <a:rPr lang="en-US" dirty="0"/>
              <a:t>It's who I am,</a:t>
            </a:r>
          </a:p>
          <a:p>
            <a:r>
              <a:rPr lang="en-US" dirty="0"/>
              <a:t>it's who I am,</a:t>
            </a:r>
          </a:p>
          <a:p>
            <a:r>
              <a:rPr lang="en-US" dirty="0"/>
              <a:t>it's who I am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Good, Good Father</a:t>
            </a:r>
          </a:p>
        </p:txBody>
      </p:sp>
    </p:spTree>
    <p:extLst>
      <p:ext uri="{BB962C8B-B14F-4D97-AF65-F5344CB8AC3E}">
        <p14:creationId xmlns:p14="http://schemas.microsoft.com/office/powerpoint/2010/main" val="3273687671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Good, Good Father</a:t>
            </a:r>
          </a:p>
        </p:txBody>
      </p:sp>
    </p:spTree>
    <p:extLst>
      <p:ext uri="{BB962C8B-B14F-4D97-AF65-F5344CB8AC3E}">
        <p14:creationId xmlns:p14="http://schemas.microsoft.com/office/powerpoint/2010/main" val="661941917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perfect in all of your ways</a:t>
            </a:r>
          </a:p>
          <a:p>
            <a:r>
              <a:rPr lang="en-US" dirty="0"/>
              <a:t>You are perfect in all of your ways</a:t>
            </a:r>
          </a:p>
          <a:p>
            <a:r>
              <a:rPr lang="en-US" dirty="0"/>
              <a:t>You are perfect in all of your ways to 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Good, Good Father</a:t>
            </a:r>
          </a:p>
        </p:txBody>
      </p:sp>
    </p:spTree>
    <p:extLst>
      <p:ext uri="{BB962C8B-B14F-4D97-AF65-F5344CB8AC3E}">
        <p14:creationId xmlns:p14="http://schemas.microsoft.com/office/powerpoint/2010/main" val="3128008093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perfect in all of your ways</a:t>
            </a:r>
          </a:p>
          <a:p>
            <a:r>
              <a:rPr lang="en-US" dirty="0"/>
              <a:t>You are perfect in all of your ways</a:t>
            </a:r>
          </a:p>
          <a:p>
            <a:r>
              <a:rPr lang="en-US" dirty="0"/>
              <a:t>You are perfect in all of your ways to 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Good, Good Father</a:t>
            </a:r>
          </a:p>
        </p:txBody>
      </p:sp>
    </p:spTree>
    <p:extLst>
      <p:ext uri="{BB962C8B-B14F-4D97-AF65-F5344CB8AC3E}">
        <p14:creationId xmlns:p14="http://schemas.microsoft.com/office/powerpoint/2010/main" val="3331249549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You're a good, good father</a:t>
            </a:r>
          </a:p>
          <a:p>
            <a:r>
              <a:rPr lang="en-US" dirty="0"/>
              <a:t>It's who You are,</a:t>
            </a:r>
          </a:p>
          <a:p>
            <a:r>
              <a:rPr lang="en-US" dirty="0"/>
              <a:t>it's who You are,</a:t>
            </a:r>
          </a:p>
          <a:p>
            <a:r>
              <a:rPr lang="en-US" dirty="0"/>
              <a:t>it's who You are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Good, Good Father</a:t>
            </a:r>
          </a:p>
        </p:txBody>
      </p:sp>
    </p:spTree>
    <p:extLst>
      <p:ext uri="{BB962C8B-B14F-4D97-AF65-F5344CB8AC3E}">
        <p14:creationId xmlns:p14="http://schemas.microsoft.com/office/powerpoint/2010/main" val="825668229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I'm loved by you</a:t>
            </a:r>
          </a:p>
          <a:p>
            <a:r>
              <a:rPr lang="en-US" dirty="0"/>
              <a:t>It's who I am,</a:t>
            </a:r>
          </a:p>
          <a:p>
            <a:r>
              <a:rPr lang="en-US" dirty="0"/>
              <a:t>it's who I am,</a:t>
            </a:r>
          </a:p>
          <a:p>
            <a:r>
              <a:rPr lang="en-US" dirty="0"/>
              <a:t>it's who I am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Good, Good Father</a:t>
            </a:r>
          </a:p>
        </p:txBody>
      </p:sp>
    </p:spTree>
    <p:extLst>
      <p:ext uri="{BB962C8B-B14F-4D97-AF65-F5344CB8AC3E}">
        <p14:creationId xmlns:p14="http://schemas.microsoft.com/office/powerpoint/2010/main" val="2001961716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Good, Good Father</a:t>
            </a:r>
          </a:p>
        </p:txBody>
      </p:sp>
    </p:spTree>
    <p:extLst>
      <p:ext uri="{BB962C8B-B14F-4D97-AF65-F5344CB8AC3E}">
        <p14:creationId xmlns:p14="http://schemas.microsoft.com/office/powerpoint/2010/main" val="2833021668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Love so undeniable</a:t>
            </a:r>
          </a:p>
          <a:p>
            <a:r>
              <a:rPr lang="en-US" dirty="0"/>
              <a:t>I can hardly speak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Good, Good Father</a:t>
            </a:r>
          </a:p>
        </p:txBody>
      </p:sp>
    </p:spTree>
    <p:extLst>
      <p:ext uri="{BB962C8B-B14F-4D97-AF65-F5344CB8AC3E}">
        <p14:creationId xmlns:p14="http://schemas.microsoft.com/office/powerpoint/2010/main" val="395768372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I've heard a thousand stories of</a:t>
            </a:r>
          </a:p>
          <a:p>
            <a:r>
              <a:rPr lang="en-US" dirty="0"/>
              <a:t>what they think You're like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Good, Good Father</a:t>
            </a:r>
          </a:p>
        </p:txBody>
      </p:sp>
    </p:spTree>
    <p:extLst>
      <p:ext uri="{BB962C8B-B14F-4D97-AF65-F5344CB8AC3E}">
        <p14:creationId xmlns:p14="http://schemas.microsoft.com/office/powerpoint/2010/main" val="185571338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Peace so unexplainable</a:t>
            </a:r>
          </a:p>
          <a:p>
            <a:r>
              <a:rPr lang="en-US" dirty="0"/>
              <a:t>I can hardly think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Good, Good Father</a:t>
            </a:r>
          </a:p>
        </p:txBody>
      </p:sp>
    </p:spTree>
    <p:extLst>
      <p:ext uri="{BB962C8B-B14F-4D97-AF65-F5344CB8AC3E}">
        <p14:creationId xmlns:p14="http://schemas.microsoft.com/office/powerpoint/2010/main" val="2214020883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As You call me deeper still</a:t>
            </a:r>
          </a:p>
          <a:p>
            <a:r>
              <a:rPr lang="en-US" dirty="0"/>
              <a:t>As You call me deeper still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Good, Good Father</a:t>
            </a:r>
          </a:p>
        </p:txBody>
      </p:sp>
    </p:spTree>
    <p:extLst>
      <p:ext uri="{BB962C8B-B14F-4D97-AF65-F5344CB8AC3E}">
        <p14:creationId xmlns:p14="http://schemas.microsoft.com/office/powerpoint/2010/main" val="2783665875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As You call me deeper still</a:t>
            </a:r>
          </a:p>
          <a:p>
            <a:r>
              <a:rPr lang="en-US" dirty="0"/>
              <a:t>Into love, love, love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Good, Good Father</a:t>
            </a:r>
          </a:p>
        </p:txBody>
      </p:sp>
    </p:spTree>
    <p:extLst>
      <p:ext uri="{BB962C8B-B14F-4D97-AF65-F5344CB8AC3E}">
        <p14:creationId xmlns:p14="http://schemas.microsoft.com/office/powerpoint/2010/main" val="1434296124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You're a good, good father</a:t>
            </a:r>
          </a:p>
          <a:p>
            <a:r>
              <a:rPr lang="en-US" dirty="0"/>
              <a:t>It's who You are,</a:t>
            </a:r>
          </a:p>
          <a:p>
            <a:r>
              <a:rPr lang="en-US" dirty="0"/>
              <a:t>it's who You are,</a:t>
            </a:r>
          </a:p>
          <a:p>
            <a:r>
              <a:rPr lang="en-US" dirty="0"/>
              <a:t>it's who You are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Good, Good Father</a:t>
            </a:r>
          </a:p>
        </p:txBody>
      </p:sp>
    </p:spTree>
    <p:extLst>
      <p:ext uri="{BB962C8B-B14F-4D97-AF65-F5344CB8AC3E}">
        <p14:creationId xmlns:p14="http://schemas.microsoft.com/office/powerpoint/2010/main" val="1584298871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I'm loved by you</a:t>
            </a:r>
          </a:p>
          <a:p>
            <a:r>
              <a:rPr lang="en-US" dirty="0"/>
              <a:t>It's who I am,</a:t>
            </a:r>
          </a:p>
          <a:p>
            <a:r>
              <a:rPr lang="en-US" dirty="0"/>
              <a:t>it's who I am,</a:t>
            </a:r>
          </a:p>
          <a:p>
            <a:r>
              <a:rPr lang="en-US" dirty="0"/>
              <a:t>it's who I am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Good, Good Father</a:t>
            </a:r>
          </a:p>
        </p:txBody>
      </p:sp>
    </p:spTree>
    <p:extLst>
      <p:ext uri="{BB962C8B-B14F-4D97-AF65-F5344CB8AC3E}">
        <p14:creationId xmlns:p14="http://schemas.microsoft.com/office/powerpoint/2010/main" val="4163147118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Good, Good Father</a:t>
            </a:r>
          </a:p>
        </p:txBody>
      </p:sp>
    </p:spTree>
    <p:extLst>
      <p:ext uri="{BB962C8B-B14F-4D97-AF65-F5344CB8AC3E}">
        <p14:creationId xmlns:p14="http://schemas.microsoft.com/office/powerpoint/2010/main" val="132551954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But I've heard the tender whisper of</a:t>
            </a:r>
          </a:p>
          <a:p>
            <a:r>
              <a:rPr lang="en-US" dirty="0"/>
              <a:t>love in the dead of night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Good, Good Father</a:t>
            </a:r>
          </a:p>
        </p:txBody>
      </p:sp>
    </p:spTree>
    <p:extLst>
      <p:ext uri="{BB962C8B-B14F-4D97-AF65-F5344CB8AC3E}">
        <p14:creationId xmlns:p14="http://schemas.microsoft.com/office/powerpoint/2010/main" val="58317545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tell me that You're pleased and that</a:t>
            </a:r>
          </a:p>
          <a:p>
            <a:r>
              <a:rPr lang="en-US" dirty="0"/>
              <a:t>I'm never alone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Good, Good Father</a:t>
            </a:r>
          </a:p>
        </p:txBody>
      </p:sp>
    </p:spTree>
    <p:extLst>
      <p:ext uri="{BB962C8B-B14F-4D97-AF65-F5344CB8AC3E}">
        <p14:creationId xmlns:p14="http://schemas.microsoft.com/office/powerpoint/2010/main" val="1568399118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You're a good, good father</a:t>
            </a:r>
          </a:p>
          <a:p>
            <a:r>
              <a:rPr lang="en-US" dirty="0"/>
              <a:t>It's who You are,</a:t>
            </a:r>
          </a:p>
          <a:p>
            <a:r>
              <a:rPr lang="en-US" dirty="0"/>
              <a:t>it's who You are,</a:t>
            </a:r>
          </a:p>
          <a:p>
            <a:r>
              <a:rPr lang="en-US" dirty="0"/>
              <a:t>it's who You are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Good, Good Father</a:t>
            </a:r>
          </a:p>
        </p:txBody>
      </p:sp>
    </p:spTree>
    <p:extLst>
      <p:ext uri="{BB962C8B-B14F-4D97-AF65-F5344CB8AC3E}">
        <p14:creationId xmlns:p14="http://schemas.microsoft.com/office/powerpoint/2010/main" val="173153479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I'm loved by you</a:t>
            </a:r>
          </a:p>
          <a:p>
            <a:r>
              <a:rPr lang="en-US" dirty="0"/>
              <a:t>It's who I am,</a:t>
            </a:r>
          </a:p>
          <a:p>
            <a:r>
              <a:rPr lang="en-US" dirty="0"/>
              <a:t>it's who I am,</a:t>
            </a:r>
          </a:p>
          <a:p>
            <a:r>
              <a:rPr lang="en-US" dirty="0"/>
              <a:t>it's who I am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Good, Good Father</a:t>
            </a:r>
          </a:p>
        </p:txBody>
      </p:sp>
    </p:spTree>
    <p:extLst>
      <p:ext uri="{BB962C8B-B14F-4D97-AF65-F5344CB8AC3E}">
        <p14:creationId xmlns:p14="http://schemas.microsoft.com/office/powerpoint/2010/main" val="3424229966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Good, Good Father</a:t>
            </a:r>
          </a:p>
        </p:txBody>
      </p:sp>
    </p:spTree>
    <p:extLst>
      <p:ext uri="{BB962C8B-B14F-4D97-AF65-F5344CB8AC3E}">
        <p14:creationId xmlns:p14="http://schemas.microsoft.com/office/powerpoint/2010/main" val="854810705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I've seen many searching for</a:t>
            </a:r>
          </a:p>
          <a:p>
            <a:r>
              <a:rPr lang="en-US" dirty="0"/>
              <a:t>answers far and wide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Good, Good Father</a:t>
            </a:r>
          </a:p>
        </p:txBody>
      </p:sp>
    </p:spTree>
    <p:extLst>
      <p:ext uri="{BB962C8B-B14F-4D97-AF65-F5344CB8AC3E}">
        <p14:creationId xmlns:p14="http://schemas.microsoft.com/office/powerpoint/2010/main" val="4121375003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But I know we're all searching for</a:t>
            </a:r>
          </a:p>
          <a:p>
            <a:r>
              <a:rPr lang="en-US" dirty="0"/>
              <a:t>answers only you provide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Good, Good Father</a:t>
            </a:r>
          </a:p>
        </p:txBody>
      </p:sp>
    </p:spTree>
    <p:extLst>
      <p:ext uri="{BB962C8B-B14F-4D97-AF65-F5344CB8AC3E}">
        <p14:creationId xmlns:p14="http://schemas.microsoft.com/office/powerpoint/2010/main" val="72914947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1451</TotalTime>
  <Words>413</Words>
  <Application>Microsoft Office PowerPoint</Application>
  <PresentationFormat>On-screen Show (4:3)</PresentationFormat>
  <Paragraphs>83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25</vt:i4>
      </vt:variant>
    </vt:vector>
  </HeadingPairs>
  <TitlesOfParts>
    <vt:vector size="47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216</cp:revision>
  <dcterms:created xsi:type="dcterms:W3CDTF">2011-12-04T14:58:54Z</dcterms:created>
  <dcterms:modified xsi:type="dcterms:W3CDTF">2023-06-30T04:39:25Z</dcterms:modified>
</cp:coreProperties>
</file>